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3AF60-0008-425E-99AC-AEB7F687CDE3}" v="1" dt="2026-01-17T16:01:15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.smith" userId="758f9794-edf0-4835-af1b-70ba270608d1" providerId="ADAL" clId="{1A2FDB03-C214-42BE-BF23-BAF989EA9661}"/>
    <pc:docChg chg="custSel modSld">
      <pc:chgData name="robert.smith" userId="758f9794-edf0-4835-af1b-70ba270608d1" providerId="ADAL" clId="{1A2FDB03-C214-42BE-BF23-BAF989EA9661}" dt="2026-01-17T16:02:15.959" v="28" actId="13926"/>
      <pc:docMkLst>
        <pc:docMk/>
      </pc:docMkLst>
      <pc:sldChg chg="addSp modSp mod">
        <pc:chgData name="robert.smith" userId="758f9794-edf0-4835-af1b-70ba270608d1" providerId="ADAL" clId="{1A2FDB03-C214-42BE-BF23-BAF989EA9661}" dt="2026-01-17T16:02:15.959" v="28" actId="13926"/>
        <pc:sldMkLst>
          <pc:docMk/>
          <pc:sldMk cId="1724283392" sldId="257"/>
        </pc:sldMkLst>
        <pc:spChg chg="add mod">
          <ac:chgData name="robert.smith" userId="758f9794-edf0-4835-af1b-70ba270608d1" providerId="ADAL" clId="{1A2FDB03-C214-42BE-BF23-BAF989EA9661}" dt="2026-01-17T16:02:15.959" v="28" actId="13926"/>
          <ac:spMkLst>
            <pc:docMk/>
            <pc:sldMk cId="1724283392" sldId="257"/>
            <ac:spMk id="11" creationId="{B5518493-1D25-ACD7-C076-9AD9534E7E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2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8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8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67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3247CBAD-63A0-3359-D442-6DF0E613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8904" r="-1" b="1072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3D5C33-C915-5CDE-397C-8461ECA3D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732032"/>
            <a:ext cx="6900839" cy="2736390"/>
          </a:xfrm>
        </p:spPr>
        <p:txBody>
          <a:bodyPr anchor="t">
            <a:normAutofit/>
          </a:bodyPr>
          <a:lstStyle/>
          <a:p>
            <a:r>
              <a:rPr lang="en-GB" sz="8000" dirty="0">
                <a:solidFill>
                  <a:srgbClr val="FFFFFF"/>
                </a:solidFill>
              </a:rPr>
              <a:t>H&amp;S and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983C-78CE-F050-7D31-B6B4D8F3A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6565" y="4201721"/>
            <a:ext cx="4986084" cy="1949813"/>
          </a:xfrm>
        </p:spPr>
        <p:txBody>
          <a:bodyPr anchor="b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Church of Ss Philip and James, Kings Road, Fleet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1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9EA-C1DB-BA73-78EE-8F0D2744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Unlock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CBFE-28B0-34BB-D765-A44DDE9CD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A diagram of a building with green arrows&#10;&#10;AI-generated content may be incorrect.">
            <a:extLst>
              <a:ext uri="{FF2B5EF4-FFF2-40B4-BE49-F238E27FC236}">
                <a16:creationId xmlns:a16="http://schemas.microsoft.com/office/drawing/2014/main" id="{83478D98-7DB4-D33A-1381-65A1D49B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3"/>
          <a:stretch>
            <a:fillRect/>
          </a:stretch>
        </p:blipFill>
        <p:spPr>
          <a:xfrm>
            <a:off x="4551218" y="215386"/>
            <a:ext cx="7342909" cy="71506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691E67E-BB13-2FEE-C20B-CACD1BF3BF9D}"/>
              </a:ext>
            </a:extLst>
          </p:cNvPr>
          <p:cNvSpPr/>
          <p:nvPr/>
        </p:nvSpPr>
        <p:spPr>
          <a:xfrm>
            <a:off x="5212310" y="2724530"/>
            <a:ext cx="696191" cy="497101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1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9EA-C1DB-BA73-78EE-8F0D2744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24" y="528492"/>
            <a:ext cx="5323956" cy="570974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 an emergency, unlock (manual thumb-turn)</a:t>
            </a:r>
          </a:p>
        </p:txBody>
      </p:sp>
      <p:pic>
        <p:nvPicPr>
          <p:cNvPr id="4" name="Picture 3" descr="A diagram of a building with green arrows&#10;&#10;AI-generated content may be incorrect.">
            <a:extLst>
              <a:ext uri="{FF2B5EF4-FFF2-40B4-BE49-F238E27FC236}">
                <a16:creationId xmlns:a16="http://schemas.microsoft.com/office/drawing/2014/main" id="{83478D98-7DB4-D33A-1381-65A1D49B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3"/>
          <a:stretch>
            <a:fillRect/>
          </a:stretch>
        </p:blipFill>
        <p:spPr>
          <a:xfrm>
            <a:off x="5129023" y="619760"/>
            <a:ext cx="6927664" cy="67462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691E67E-BB13-2FEE-C20B-CACD1BF3BF9D}"/>
              </a:ext>
            </a:extLst>
          </p:cNvPr>
          <p:cNvSpPr/>
          <p:nvPr/>
        </p:nvSpPr>
        <p:spPr>
          <a:xfrm>
            <a:off x="5948449" y="528492"/>
            <a:ext cx="696191" cy="497101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9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ar with compass turning gears without">
            <a:extLst>
              <a:ext uri="{FF2B5EF4-FFF2-40B4-BE49-F238E27FC236}">
                <a16:creationId xmlns:a16="http://schemas.microsoft.com/office/drawing/2014/main" id="{2D90BA55-23A3-0A00-C32A-ADE59A26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r="-1" b="15708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B7EA0-63D8-8016-67F1-4F244DAEC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9"/>
            <a:ext cx="10506991" cy="1439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dirty="0">
                <a:solidFill>
                  <a:srgbClr val="FFFFFF"/>
                </a:solidFill>
              </a:rPr>
              <a:t>Management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46CDB21-A2F8-50B1-C561-FB6DDB45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2580640"/>
            <a:ext cx="9565640" cy="377952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Please leave the church as you found it: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clean, tidy and with seats in the same place as you found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turn the heating down using the instructions.</a:t>
            </a:r>
          </a:p>
          <a:p>
            <a:r>
              <a:rPr lang="en-GB" sz="3200" dirty="0">
                <a:solidFill>
                  <a:schemeClr val="bg1"/>
                </a:solidFill>
              </a:rPr>
              <a:t>Please treat the church and its equipment (piano, microphones, altar, furniture, etc) with respect.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093A0-CA40-3B28-417B-A96EDEB1B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ar with compass turning gears without">
            <a:extLst>
              <a:ext uri="{FF2B5EF4-FFF2-40B4-BE49-F238E27FC236}">
                <a16:creationId xmlns:a16="http://schemas.microsoft.com/office/drawing/2014/main" id="{4A8D330F-5867-A82C-F37B-5B68A3A7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r="-1" b="15708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8DAD4-BE50-E383-58F6-4017DA7C3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9"/>
            <a:ext cx="10506991" cy="1439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45FDE8-6D99-2000-795B-6FACE8137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169920"/>
            <a:ext cx="9565640" cy="319024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Parish of Fleet is delighted that our buildings can be used to serve our community.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You are most welcome!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Fire and smoke">
            <a:extLst>
              <a:ext uri="{FF2B5EF4-FFF2-40B4-BE49-F238E27FC236}">
                <a16:creationId xmlns:a16="http://schemas.microsoft.com/office/drawing/2014/main" id="{92D565D1-D209-EBD9-0DFC-505FF3F06F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4746" r="-1" b="962"/>
          <a:stretch>
            <a:fillRect/>
          </a:stretch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545E7E-812D-3169-6F93-B899AFEF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 case of fire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3AC5E61-3643-7426-7275-0981D461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5" t="4091" b="15152"/>
          <a:stretch>
            <a:fillRect/>
          </a:stretch>
        </p:blipFill>
        <p:spPr>
          <a:xfrm>
            <a:off x="6826827" y="659822"/>
            <a:ext cx="3679083" cy="5538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18493-1D25-ACD7-C076-9AD9534E7EB1}"/>
              </a:ext>
            </a:extLst>
          </p:cNvPr>
          <p:cNvSpPr txBox="1"/>
          <p:nvPr/>
        </p:nvSpPr>
        <p:spPr>
          <a:xfrm>
            <a:off x="9084491" y="2316163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ighlight>
                  <a:srgbClr val="C0C0C0"/>
                </a:highlight>
              </a:rPr>
              <a:t>Shout “FIRE!”</a:t>
            </a:r>
          </a:p>
        </p:txBody>
      </p:sp>
    </p:spTree>
    <p:extLst>
      <p:ext uri="{BB962C8B-B14F-4D97-AF65-F5344CB8AC3E}">
        <p14:creationId xmlns:p14="http://schemas.microsoft.com/office/powerpoint/2010/main" val="172428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Open doors">
            <a:extLst>
              <a:ext uri="{FF2B5EF4-FFF2-40B4-BE49-F238E27FC236}">
                <a16:creationId xmlns:a16="http://schemas.microsoft.com/office/drawing/2014/main" id="{D3968040-ED35-783A-1FBF-2FAAD5F9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-1" b="15708"/>
          <a:stretch>
            <a:fillRect/>
          </a:stretch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10DB5-0454-CCE1-C820-C3C93A0F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Emergency Fire Escape Plan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diagram of a building with green arrows&#10;&#10;AI-generated content may be incorrect.">
            <a:extLst>
              <a:ext uri="{FF2B5EF4-FFF2-40B4-BE49-F238E27FC236}">
                <a16:creationId xmlns:a16="http://schemas.microsoft.com/office/drawing/2014/main" id="{E5197A74-5F1A-8E00-0096-0A3E536AF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-264726"/>
            <a:ext cx="5334000" cy="7755467"/>
          </a:xfrm>
          <a:prstGeom prst="rect">
            <a:avLst/>
          </a:prstGeom>
        </p:spPr>
      </p:pic>
      <p:pic>
        <p:nvPicPr>
          <p:cNvPr id="3074" name="Picture 2" descr="slider-image-0">
            <a:extLst>
              <a:ext uri="{FF2B5EF4-FFF2-40B4-BE49-F238E27FC236}">
                <a16:creationId xmlns:a16="http://schemas.microsoft.com/office/drawing/2014/main" id="{DEFF16DE-15E1-B805-1A85-F63CAAB70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r="12060"/>
          <a:stretch>
            <a:fillRect/>
          </a:stretch>
        </p:blipFill>
        <p:spPr bwMode="auto">
          <a:xfrm>
            <a:off x="10694932" y="2556159"/>
            <a:ext cx="369457" cy="4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7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White arrows painted on the asphalt">
            <a:extLst>
              <a:ext uri="{FF2B5EF4-FFF2-40B4-BE49-F238E27FC236}">
                <a16:creationId xmlns:a16="http://schemas.microsoft.com/office/drawing/2014/main" id="{9E03A06A-CD20-5521-60B8-84484B8996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102" r="-1" b="13970"/>
          <a:stretch>
            <a:fillRect/>
          </a:stretch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AEBD4-C985-F608-8B03-D5395093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2"/>
            <a:ext cx="5638801" cy="45718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Assembly point: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Car park or Westover Road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slider-image-0">
            <a:extLst>
              <a:ext uri="{FF2B5EF4-FFF2-40B4-BE49-F238E27FC236}">
                <a16:creationId xmlns:a16="http://schemas.microsoft.com/office/drawing/2014/main" id="{41DCB245-A39F-0757-5D3A-9CE45A26A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1948" r="14285" b="2531"/>
          <a:stretch>
            <a:fillRect/>
          </a:stretch>
        </p:blipFill>
        <p:spPr bwMode="auto">
          <a:xfrm>
            <a:off x="7681125" y="803947"/>
            <a:ext cx="3948546" cy="52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Open doors">
            <a:extLst>
              <a:ext uri="{FF2B5EF4-FFF2-40B4-BE49-F238E27FC236}">
                <a16:creationId xmlns:a16="http://schemas.microsoft.com/office/drawing/2014/main" id="{D3968040-ED35-783A-1FBF-2FAAD5F9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-1" b="15708"/>
          <a:stretch>
            <a:fillRect/>
          </a:stretch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10DB5-0454-CCE1-C820-C3C93A0F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2"/>
            <a:ext cx="5273190" cy="42014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Fire Policy: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Evacuate!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Do not try to save the building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diagram of a building with green arrows&#10;&#10;AI-generated content may be incorrect.">
            <a:extLst>
              <a:ext uri="{FF2B5EF4-FFF2-40B4-BE49-F238E27FC236}">
                <a16:creationId xmlns:a16="http://schemas.microsoft.com/office/drawing/2014/main" id="{E5197A74-5F1A-8E00-0096-0A3E536AF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-264726"/>
            <a:ext cx="5334000" cy="7755467"/>
          </a:xfrm>
          <a:prstGeom prst="rect">
            <a:avLst/>
          </a:prstGeom>
        </p:spPr>
      </p:pic>
      <p:pic>
        <p:nvPicPr>
          <p:cNvPr id="3074" name="Picture 2" descr="slider-image-0">
            <a:extLst>
              <a:ext uri="{FF2B5EF4-FFF2-40B4-BE49-F238E27FC236}">
                <a16:creationId xmlns:a16="http://schemas.microsoft.com/office/drawing/2014/main" id="{DEFF16DE-15E1-B805-1A85-F63CAAB70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r="12060"/>
          <a:stretch>
            <a:fillRect/>
          </a:stretch>
        </p:blipFill>
        <p:spPr bwMode="auto">
          <a:xfrm>
            <a:off x="10694932" y="2556159"/>
            <a:ext cx="369457" cy="4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5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Open doors">
            <a:extLst>
              <a:ext uri="{FF2B5EF4-FFF2-40B4-BE49-F238E27FC236}">
                <a16:creationId xmlns:a16="http://schemas.microsoft.com/office/drawing/2014/main" id="{D3968040-ED35-783A-1FBF-2FAAD5F9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-1" b="15708"/>
          <a:stretch>
            <a:fillRect/>
          </a:stretch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10DB5-0454-CCE1-C820-C3C93A0F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2"/>
            <a:ext cx="5273190" cy="50650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However, if safe to use them, there are: fire extinguishers, fire blankets and First Aid kits.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diagram of a building with green arrows&#10;&#10;AI-generated content may be incorrect.">
            <a:extLst>
              <a:ext uri="{FF2B5EF4-FFF2-40B4-BE49-F238E27FC236}">
                <a16:creationId xmlns:a16="http://schemas.microsoft.com/office/drawing/2014/main" id="{E5197A74-5F1A-8E00-0096-0A3E536AF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-264726"/>
            <a:ext cx="5334000" cy="7755467"/>
          </a:xfrm>
          <a:prstGeom prst="rect">
            <a:avLst/>
          </a:prstGeom>
        </p:spPr>
      </p:pic>
      <p:pic>
        <p:nvPicPr>
          <p:cNvPr id="3074" name="Picture 2" descr="slider-image-0">
            <a:extLst>
              <a:ext uri="{FF2B5EF4-FFF2-40B4-BE49-F238E27FC236}">
                <a16:creationId xmlns:a16="http://schemas.microsoft.com/office/drawing/2014/main" id="{DEFF16DE-15E1-B805-1A85-F63CAAB70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r="12060"/>
          <a:stretch>
            <a:fillRect/>
          </a:stretch>
        </p:blipFill>
        <p:spPr bwMode="auto">
          <a:xfrm>
            <a:off x="10694932" y="2556159"/>
            <a:ext cx="369457" cy="4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9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573EB-FAAC-5AF3-55F9-57FD0164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3013510"/>
            <a:ext cx="5614993" cy="30934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Caution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4B1F40-0C40-4D76-A9D3-C0868633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Graphic 26" descr="Warning">
            <a:extLst>
              <a:ext uri="{FF2B5EF4-FFF2-40B4-BE49-F238E27FC236}">
                <a16:creationId xmlns:a16="http://schemas.microsoft.com/office/drawing/2014/main" id="{F97D0EBF-AB34-C007-73E2-700834D401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7005" y="915117"/>
            <a:ext cx="5033307" cy="503330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DB5627-AABE-4D21-8E40-29101057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2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9EA-C1DB-BA73-78EE-8F0D2744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4251960" cy="326847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Do not block access to Fire Exits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CBFE-28B0-34BB-D765-A44DDE9CD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A diagram of a building with green arrows&#10;&#10;AI-generated content may be incorrect.">
            <a:extLst>
              <a:ext uri="{FF2B5EF4-FFF2-40B4-BE49-F238E27FC236}">
                <a16:creationId xmlns:a16="http://schemas.microsoft.com/office/drawing/2014/main" id="{83478D98-7DB4-D33A-1381-65A1D49B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3"/>
          <a:stretch>
            <a:fillRect/>
          </a:stretch>
        </p:blipFill>
        <p:spPr>
          <a:xfrm>
            <a:off x="4520738" y="174746"/>
            <a:ext cx="7342909" cy="71506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5C5AA8-5B8E-6431-9B2F-9C9A9A967895}"/>
              </a:ext>
            </a:extLst>
          </p:cNvPr>
          <p:cNvSpPr/>
          <p:nvPr/>
        </p:nvSpPr>
        <p:spPr>
          <a:xfrm>
            <a:off x="6953596" y="5213833"/>
            <a:ext cx="808644" cy="703349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088E43-A543-5CAE-092C-4C5E9C74FE0B}"/>
              </a:ext>
            </a:extLst>
          </p:cNvPr>
          <p:cNvSpPr/>
          <p:nvPr/>
        </p:nvSpPr>
        <p:spPr>
          <a:xfrm>
            <a:off x="5134956" y="1509376"/>
            <a:ext cx="808644" cy="703349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5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9EA-C1DB-BA73-78EE-8F0D2744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CBFE-28B0-34BB-D765-A44DDE9CD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A diagram of a building with green arrows&#10;&#10;AI-generated content may be incorrect.">
            <a:extLst>
              <a:ext uri="{FF2B5EF4-FFF2-40B4-BE49-F238E27FC236}">
                <a16:creationId xmlns:a16="http://schemas.microsoft.com/office/drawing/2014/main" id="{83478D98-7DB4-D33A-1381-65A1D49B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3"/>
          <a:stretch>
            <a:fillRect/>
          </a:stretch>
        </p:blipFill>
        <p:spPr>
          <a:xfrm>
            <a:off x="4551218" y="215386"/>
            <a:ext cx="7342909" cy="71506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5C5AA8-5B8E-6431-9B2F-9C9A9A967895}"/>
              </a:ext>
            </a:extLst>
          </p:cNvPr>
          <p:cNvSpPr/>
          <p:nvPr/>
        </p:nvSpPr>
        <p:spPr>
          <a:xfrm>
            <a:off x="6587836" y="907288"/>
            <a:ext cx="696191" cy="497101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91E67E-BB13-2FEE-C20B-CACD1BF3BF9D}"/>
              </a:ext>
            </a:extLst>
          </p:cNvPr>
          <p:cNvSpPr/>
          <p:nvPr/>
        </p:nvSpPr>
        <p:spPr>
          <a:xfrm>
            <a:off x="8544790" y="907288"/>
            <a:ext cx="696191" cy="497101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59330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171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Seaford</vt:lpstr>
      <vt:lpstr>LevelVTI</vt:lpstr>
      <vt:lpstr>H&amp;S and Management</vt:lpstr>
      <vt:lpstr>In case of fire</vt:lpstr>
      <vt:lpstr>Emergency Fire Escape Plan</vt:lpstr>
      <vt:lpstr>Assembly point:  Car park or Westover Road</vt:lpstr>
      <vt:lpstr>Fire Policy: Evacuate! Do not try to save the building.</vt:lpstr>
      <vt:lpstr>However, if safe to use them, there are: fire extinguishers, fire blankets and First Aid kits.</vt:lpstr>
      <vt:lpstr>Caution</vt:lpstr>
      <vt:lpstr>Do not block access to Fire Exits</vt:lpstr>
      <vt:lpstr>Steps</vt:lpstr>
      <vt:lpstr>Unlock</vt:lpstr>
      <vt:lpstr>In an emergency, unlock (manual thumb-turn)</vt:lpstr>
      <vt:lpstr>Management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robert.smith</dc:creator>
  <cp:lastModifiedBy>robert.smith</cp:lastModifiedBy>
  <cp:revision>1</cp:revision>
  <dcterms:created xsi:type="dcterms:W3CDTF">2026-01-17T15:21:55Z</dcterms:created>
  <dcterms:modified xsi:type="dcterms:W3CDTF">2026-01-17T16:02:25Z</dcterms:modified>
</cp:coreProperties>
</file>